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62" r:id="rId3"/>
    <p:sldId id="257" r:id="rId4"/>
    <p:sldId id="263" r:id="rId5"/>
    <p:sldId id="264" r:id="rId6"/>
    <p:sldId id="260" r:id="rId7"/>
    <p:sldId id="258" r:id="rId8"/>
    <p:sldId id="259" r:id="rId9"/>
    <p:sldId id="261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C1BA6191-6BCE-4709-8C66-468601454F36}" type="datetimeFigureOut">
              <a:rPr lang="en-US"/>
              <a:pPr/>
              <a:t>12/4/2013</a:t>
            </a:fld>
            <a:endParaRPr lang="en-US"/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0B52596E-C8A0-41B1-9DC5-5FFA411FB32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2488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04D63976-886E-45A9-BB67-3F5B2280D6A2}" type="datetimeFigureOut">
              <a:rPr lang="en-US"/>
              <a:pPr/>
              <a:t>12/4/2013</a:t>
            </a:fld>
            <a:endParaRPr lang="en-US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15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8F243539-426B-40AE-915B-CC2C3AA2685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54951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4288D1-1F09-4D53-A012-F4032CCEC965}" type="datetimeFigureOut">
              <a:rPr lang="en-US"/>
              <a:pPr>
                <a:defRPr/>
              </a:pPr>
              <a:t>12/4/2013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36A37F-889D-4EEB-83C5-96706734C5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7524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88ACE5-8059-4779-8B50-C52A3518B055}" type="datetimeFigureOut">
              <a:rPr lang="en-US"/>
              <a:pPr>
                <a:defRPr/>
              </a:pPr>
              <a:t>12/4/2013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7450E2-2BCB-47B5-A61E-15A2124FA2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3527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E67E9C-E777-4CED-A312-1077BC44695F}" type="datetimeFigureOut">
              <a:rPr lang="en-US"/>
              <a:pPr>
                <a:defRPr/>
              </a:pPr>
              <a:t>12/4/2013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5A4699-540E-4172-B89E-53CD4DE7DD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394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BC81D0-626A-4421-BF1F-AE91F0A2AF12}" type="datetimeFigureOut">
              <a:rPr lang="en-US"/>
              <a:pPr>
                <a:defRPr/>
              </a:pPr>
              <a:t>12/4/2013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F1CF4C-0942-4129-A375-BE640BF154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3507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189632-6E29-4DAF-981C-3DC391AD792A}" type="datetimeFigureOut">
              <a:rPr lang="en-US"/>
              <a:pPr>
                <a:defRPr/>
              </a:pPr>
              <a:t>12/4/2013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6C4663-8D83-4BB7-AA70-0AD3590602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3247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F9723A-5691-4B5C-B768-0F3FD8B7A1F3}" type="datetimeFigureOut">
              <a:rPr lang="en-US"/>
              <a:pPr>
                <a:defRPr/>
              </a:pPr>
              <a:t>12/4/2013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BDFC2E-7927-4D71-BC1D-8FBE9415FC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530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43FFA5-FB6F-4903-B903-45F71A2559BF}" type="datetimeFigureOut">
              <a:rPr lang="en-US"/>
              <a:pPr>
                <a:defRPr/>
              </a:pPr>
              <a:t>12/4/2013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AA17F1-1622-4438-81F8-39D0B89CF3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7244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C6A061-CE14-450B-87C6-C1F5F44529C0}" type="datetimeFigureOut">
              <a:rPr lang="en-US"/>
              <a:pPr>
                <a:defRPr/>
              </a:pPr>
              <a:t>12/4/2013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A31F31-CF7D-4639-A5D3-91767C125D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9059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083599-58F0-49EF-ABCD-3B25CC954121}" type="datetimeFigureOut">
              <a:rPr lang="en-US"/>
              <a:pPr>
                <a:defRPr/>
              </a:pPr>
              <a:t>12/4/2013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4DE4D0-8C17-44C7-8F6C-84D07D24B3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9183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494A87-4B00-49DA-ABA5-FEA4A5EA686F}" type="datetimeFigureOut">
              <a:rPr lang="en-US"/>
              <a:pPr>
                <a:defRPr/>
              </a:pPr>
              <a:t>12/4/2013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566A79-0689-4EB9-9C49-D810180BDD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408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27993A-B746-42F9-8969-A3E34B60BF10}" type="datetimeFigureOut">
              <a:rPr lang="en-US"/>
              <a:pPr>
                <a:defRPr/>
              </a:pPr>
              <a:t>12/4/2013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962A23-ADEE-47C7-9C02-8CB12664FF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6790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DE45BFC-2E67-4436-84DA-0EA46C805F20}" type="datetimeFigureOut">
              <a:rPr lang="en-US"/>
              <a:pPr>
                <a:defRPr/>
              </a:pPr>
              <a:t>12/4/2013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25BBCD3-C9C8-4F70-A40D-B6AD7D65A5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Mandatos con nosotros</a:t>
            </a:r>
          </a:p>
        </p:txBody>
      </p:sp>
      <p:sp>
        <p:nvSpPr>
          <p:cNvPr id="13314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Just as in the Ud. and Uds. command forms, the nosotros command form is in the subjuctive for both positive and negative commands</a:t>
            </a:r>
          </a:p>
          <a:p>
            <a:pPr lvl="1"/>
            <a:r>
              <a:rPr lang="en-US" smtClean="0"/>
              <a:t>Let’s go</a:t>
            </a:r>
          </a:p>
          <a:p>
            <a:pPr lvl="1"/>
            <a:r>
              <a:rPr lang="en-US" smtClean="0"/>
              <a:t>Let’s read</a:t>
            </a:r>
          </a:p>
          <a:p>
            <a:pPr lvl="1"/>
            <a:r>
              <a:rPr lang="en-US" smtClean="0"/>
              <a:t>Let’s not tell her</a:t>
            </a:r>
          </a:p>
          <a:p>
            <a:pPr lvl="4"/>
            <a:r>
              <a:rPr lang="en-US" smtClean="0"/>
              <a:t>WE are doing the action…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/>
              <a:t>Think of the rules of forming the subjunctive in the nosotros form</a:t>
            </a:r>
          </a:p>
        </p:txBody>
      </p:sp>
      <p:sp>
        <p:nvSpPr>
          <p:cNvPr id="2048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Put verb into present tense “</a:t>
            </a:r>
            <a:r>
              <a:rPr lang="en-US" dirty="0" err="1" smtClean="0"/>
              <a:t>yo</a:t>
            </a:r>
            <a:r>
              <a:rPr lang="en-US" dirty="0" smtClean="0"/>
              <a:t>” form, drop –o; add opposite </a:t>
            </a:r>
            <a:r>
              <a:rPr lang="en-US" dirty="0" err="1" smtClean="0"/>
              <a:t>nosotros</a:t>
            </a:r>
            <a:r>
              <a:rPr lang="en-US" dirty="0" smtClean="0"/>
              <a:t> endings</a:t>
            </a:r>
          </a:p>
          <a:p>
            <a:r>
              <a:rPr lang="en-US" dirty="0" smtClean="0"/>
              <a:t>-</a:t>
            </a:r>
            <a:r>
              <a:rPr lang="en-US" dirty="0" err="1" smtClean="0"/>
              <a:t>amos</a:t>
            </a:r>
            <a:r>
              <a:rPr lang="en-US" dirty="0" smtClean="0"/>
              <a:t> for </a:t>
            </a:r>
            <a:r>
              <a:rPr lang="en-US" dirty="0" err="1"/>
              <a:t>e</a:t>
            </a:r>
            <a:r>
              <a:rPr lang="en-US" dirty="0" err="1" smtClean="0"/>
              <a:t>r</a:t>
            </a:r>
            <a:r>
              <a:rPr lang="en-US" dirty="0" smtClean="0"/>
              <a:t>/ </a:t>
            </a:r>
            <a:r>
              <a:rPr lang="en-US" dirty="0" err="1" smtClean="0"/>
              <a:t>ir</a:t>
            </a:r>
            <a:r>
              <a:rPr lang="en-US" dirty="0" smtClean="0"/>
              <a:t> verbs</a:t>
            </a:r>
          </a:p>
          <a:p>
            <a:r>
              <a:rPr lang="en-US" dirty="0" smtClean="0"/>
              <a:t>-</a:t>
            </a:r>
            <a:r>
              <a:rPr lang="en-US" dirty="0" err="1" smtClean="0"/>
              <a:t>emos</a:t>
            </a:r>
            <a:r>
              <a:rPr lang="en-US" dirty="0" smtClean="0"/>
              <a:t> for </a:t>
            </a:r>
            <a:r>
              <a:rPr lang="en-US" dirty="0" err="1" smtClean="0"/>
              <a:t>ar</a:t>
            </a:r>
            <a:r>
              <a:rPr lang="en-US" dirty="0" smtClean="0"/>
              <a:t> verbs 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smtClean="0"/>
              <a:t>Irregularities to remember</a:t>
            </a:r>
          </a:p>
        </p:txBody>
      </p:sp>
      <p:sp>
        <p:nvSpPr>
          <p:cNvPr id="1433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Think </a:t>
            </a:r>
            <a:r>
              <a:rPr lang="en-US" dirty="0" smtClean="0"/>
              <a:t>about the six irregular subjunctive forms</a:t>
            </a:r>
          </a:p>
          <a:p>
            <a:pPr lvl="1"/>
            <a:r>
              <a:rPr lang="en-US" dirty="0" err="1" smtClean="0"/>
              <a:t>Hayamos</a:t>
            </a:r>
            <a:endParaRPr lang="en-US" dirty="0" smtClean="0"/>
          </a:p>
          <a:p>
            <a:pPr lvl="1"/>
            <a:r>
              <a:rPr lang="en-US" dirty="0" smtClean="0"/>
              <a:t> </a:t>
            </a:r>
            <a:r>
              <a:rPr lang="en-US" dirty="0" err="1" smtClean="0"/>
              <a:t>vayamos</a:t>
            </a:r>
            <a:r>
              <a:rPr lang="en-US" dirty="0" smtClean="0"/>
              <a:t> only for negative </a:t>
            </a:r>
          </a:p>
          <a:p>
            <a:pPr lvl="1"/>
            <a:r>
              <a:rPr lang="en-US" dirty="0" err="1" smtClean="0"/>
              <a:t>seamos</a:t>
            </a:r>
            <a:endParaRPr lang="en-US" dirty="0" smtClean="0"/>
          </a:p>
          <a:p>
            <a:pPr lvl="1"/>
            <a:r>
              <a:rPr lang="en-US" dirty="0" smtClean="0"/>
              <a:t> </a:t>
            </a:r>
            <a:r>
              <a:rPr lang="en-US" dirty="0" err="1" smtClean="0"/>
              <a:t>sepamos</a:t>
            </a:r>
            <a:endParaRPr lang="en-US" dirty="0" smtClean="0"/>
          </a:p>
          <a:p>
            <a:pPr lvl="1"/>
            <a:r>
              <a:rPr lang="en-US" dirty="0" smtClean="0"/>
              <a:t> demos</a:t>
            </a:r>
          </a:p>
          <a:p>
            <a:pPr lvl="1"/>
            <a:r>
              <a:rPr lang="en-US" dirty="0" err="1" smtClean="0"/>
              <a:t>estemos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irregulares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/>
              <a:t>irregular “</a:t>
            </a:r>
            <a:r>
              <a:rPr lang="en-US" dirty="0" err="1"/>
              <a:t>yo</a:t>
            </a:r>
            <a:r>
              <a:rPr lang="en-US" dirty="0"/>
              <a:t>” forms and subjunctive maintain their changes throughout</a:t>
            </a:r>
          </a:p>
          <a:p>
            <a:pPr lvl="1"/>
            <a:r>
              <a:rPr lang="en-US" i="1" dirty="0" err="1" smtClean="0"/>
              <a:t>Conozcamos</a:t>
            </a:r>
            <a:r>
              <a:rPr lang="en-US" i="1" dirty="0"/>
              <a:t>/ </a:t>
            </a:r>
            <a:r>
              <a:rPr lang="en-US" i="1" dirty="0" err="1" smtClean="0"/>
              <a:t>tengamos</a:t>
            </a:r>
            <a:endParaRPr lang="en-US" i="1" dirty="0" smtClean="0"/>
          </a:p>
          <a:p>
            <a:pPr marL="457200" lvl="1" indent="0">
              <a:buNone/>
            </a:pPr>
            <a:endParaRPr lang="en-US" i="1" dirty="0"/>
          </a:p>
          <a:p>
            <a:pPr marL="457200" lvl="1" indent="0">
              <a:buNone/>
            </a:pPr>
            <a:r>
              <a:rPr lang="en-US" i="1" dirty="0" smtClean="0"/>
              <a:t>*** You have to apply car, gar, </a:t>
            </a:r>
            <a:r>
              <a:rPr lang="en-US" i="1" dirty="0" err="1" smtClean="0"/>
              <a:t>zar</a:t>
            </a:r>
            <a:r>
              <a:rPr lang="en-US" i="1" dirty="0" smtClean="0"/>
              <a:t> changes to this command, like </a:t>
            </a:r>
            <a:r>
              <a:rPr lang="en-US" i="1" dirty="0" err="1" smtClean="0"/>
              <a:t>Ud</a:t>
            </a:r>
            <a:r>
              <a:rPr lang="en-US" i="1" dirty="0" smtClean="0"/>
              <a:t>, </a:t>
            </a:r>
            <a:r>
              <a:rPr lang="en-US" i="1" dirty="0" err="1" smtClean="0"/>
              <a:t>Uds</a:t>
            </a:r>
            <a:r>
              <a:rPr lang="en-US" i="1" dirty="0" smtClean="0"/>
              <a:t> and </a:t>
            </a:r>
            <a:r>
              <a:rPr lang="en-US" i="1" dirty="0" err="1" smtClean="0"/>
              <a:t>tú</a:t>
            </a:r>
            <a:r>
              <a:rPr lang="en-US" i="1" dirty="0" smtClean="0"/>
              <a:t> negative</a:t>
            </a:r>
          </a:p>
        </p:txBody>
      </p:sp>
    </p:spTree>
    <p:extLst>
      <p:ext uri="{BB962C8B-B14F-4D97-AF65-F5344CB8AC3E}">
        <p14:creationId xmlns:p14="http://schemas.microsoft.com/office/powerpoint/2010/main" val="22027421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irregulares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Think about –</a:t>
            </a:r>
            <a:r>
              <a:rPr lang="en-US" dirty="0" err="1"/>
              <a:t>ar</a:t>
            </a:r>
            <a:r>
              <a:rPr lang="en-US" dirty="0"/>
              <a:t>/-</a:t>
            </a:r>
            <a:r>
              <a:rPr lang="en-US" dirty="0" err="1"/>
              <a:t>er</a:t>
            </a:r>
            <a:r>
              <a:rPr lang="en-US" dirty="0"/>
              <a:t> stem changing verbs</a:t>
            </a:r>
          </a:p>
          <a:p>
            <a:pPr lvl="1"/>
            <a:r>
              <a:rPr lang="en-US" i="1" dirty="0" err="1"/>
              <a:t>Encontremos</a:t>
            </a:r>
            <a:r>
              <a:rPr lang="en-US" i="1" dirty="0"/>
              <a:t>/ </a:t>
            </a:r>
            <a:r>
              <a:rPr lang="en-US" i="1" dirty="0" err="1"/>
              <a:t>perdamos</a:t>
            </a:r>
            <a:r>
              <a:rPr lang="en-US" i="1" dirty="0"/>
              <a:t> </a:t>
            </a:r>
            <a:r>
              <a:rPr lang="en-US" dirty="0"/>
              <a:t>(no stem change)</a:t>
            </a:r>
          </a:p>
          <a:p>
            <a:r>
              <a:rPr lang="en-US" dirty="0"/>
              <a:t>Think about –</a:t>
            </a:r>
            <a:r>
              <a:rPr lang="en-US" dirty="0" err="1"/>
              <a:t>ir</a:t>
            </a:r>
            <a:r>
              <a:rPr lang="en-US" dirty="0"/>
              <a:t> stem-changing verbs</a:t>
            </a:r>
          </a:p>
          <a:p>
            <a:pPr lvl="1"/>
            <a:r>
              <a:rPr lang="en-US" i="1" dirty="0" err="1" smtClean="0"/>
              <a:t>Durmamos</a:t>
            </a:r>
            <a:r>
              <a:rPr lang="en-US" i="1" dirty="0"/>
              <a:t> </a:t>
            </a:r>
            <a:r>
              <a:rPr lang="en-US" i="1" dirty="0" smtClean="0"/>
              <a:t>o- </a:t>
            </a:r>
            <a:r>
              <a:rPr lang="en-US" i="1" dirty="0" err="1" smtClean="0"/>
              <a:t>ue</a:t>
            </a:r>
            <a:r>
              <a:rPr lang="en-US" i="1" dirty="0" smtClean="0"/>
              <a:t> only o to u</a:t>
            </a:r>
          </a:p>
          <a:p>
            <a:pPr lvl="1"/>
            <a:r>
              <a:rPr lang="en-US" i="1" dirty="0" err="1" smtClean="0"/>
              <a:t>sintamos</a:t>
            </a:r>
            <a:r>
              <a:rPr lang="en-US" i="1" dirty="0" smtClean="0"/>
              <a:t> </a:t>
            </a:r>
            <a:r>
              <a:rPr lang="en-US" dirty="0"/>
              <a:t> </a:t>
            </a:r>
            <a:r>
              <a:rPr lang="en-US" dirty="0" smtClean="0"/>
              <a:t>e- </a:t>
            </a:r>
            <a:r>
              <a:rPr lang="en-US" dirty="0" err="1" smtClean="0"/>
              <a:t>ie</a:t>
            </a:r>
            <a:r>
              <a:rPr lang="en-US" dirty="0" smtClean="0"/>
              <a:t> only e to I</a:t>
            </a:r>
          </a:p>
          <a:p>
            <a:pPr lvl="1"/>
            <a:r>
              <a:rPr lang="en-US" dirty="0" err="1" smtClean="0"/>
              <a:t>Pidamos</a:t>
            </a:r>
            <a:r>
              <a:rPr lang="en-US" dirty="0" smtClean="0"/>
              <a:t>   e-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53823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¡Excepción Excepción!</a:t>
            </a:r>
          </a:p>
        </p:txBody>
      </p:sp>
      <p:sp>
        <p:nvSpPr>
          <p:cNvPr id="1536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 smtClean="0"/>
              <a:t>Let’s go : </a:t>
            </a:r>
            <a:r>
              <a:rPr lang="en-US" sz="4000" dirty="0" err="1" smtClean="0"/>
              <a:t>Vamos</a:t>
            </a:r>
            <a:r>
              <a:rPr lang="en-US" sz="4000" dirty="0" smtClean="0"/>
              <a:t>!  (not subjunctive</a:t>
            </a:r>
            <a:r>
              <a:rPr lang="en-US" sz="4000" dirty="0" smtClean="0"/>
              <a:t>!)</a:t>
            </a:r>
          </a:p>
          <a:p>
            <a:r>
              <a:rPr lang="en-US" sz="4000" dirty="0" smtClean="0"/>
              <a:t>Let’s not go: No </a:t>
            </a:r>
            <a:r>
              <a:rPr lang="en-US" sz="4000" dirty="0" err="1" smtClean="0"/>
              <a:t>vayamos</a:t>
            </a:r>
            <a:endParaRPr lang="en-US" sz="4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Pronouns</a:t>
            </a:r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Just like with all the other command forms, with positive nosotros commands the pronoun in attached and an accent is added over the </a:t>
            </a:r>
            <a:r>
              <a:rPr lang="en-US" b="1" u="sng" smtClean="0"/>
              <a:t>a</a:t>
            </a:r>
            <a:r>
              <a:rPr lang="en-US" smtClean="0"/>
              <a:t>mos/ </a:t>
            </a:r>
            <a:r>
              <a:rPr lang="en-US" b="1" u="sng" smtClean="0"/>
              <a:t>e</a:t>
            </a:r>
            <a:r>
              <a:rPr lang="en-US" smtClean="0"/>
              <a:t>mos</a:t>
            </a:r>
          </a:p>
          <a:p>
            <a:pPr lvl="1"/>
            <a:r>
              <a:rPr lang="en-US" i="1" smtClean="0"/>
              <a:t>¡Digámosle!</a:t>
            </a:r>
          </a:p>
          <a:p>
            <a:r>
              <a:rPr lang="en-US" smtClean="0"/>
              <a:t>When the command is negative the pronoun goes before the conjugated verb</a:t>
            </a:r>
          </a:p>
          <a:p>
            <a:pPr lvl="1"/>
            <a:r>
              <a:rPr lang="en-US" i="1" smtClean="0"/>
              <a:t>¡No le digamos!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OJO ~ Reflexive pronouns</a:t>
            </a:r>
          </a:p>
        </p:txBody>
      </p:sp>
      <p:sp>
        <p:nvSpPr>
          <p:cNvPr id="1741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Will be using the “nos” pronoun because the action in being done to us</a:t>
            </a:r>
          </a:p>
          <a:p>
            <a:r>
              <a:rPr lang="en-US" smtClean="0"/>
              <a:t>Positive commands ~ add “monos” on the end</a:t>
            </a:r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r>
              <a:rPr lang="en-US" smtClean="0"/>
              <a:t>Drop the “s”: </a:t>
            </a:r>
            <a:r>
              <a:rPr lang="en-US" i="1" smtClean="0"/>
              <a:t>¡levantémonos!/ ¡durmámonos!</a:t>
            </a:r>
          </a:p>
          <a:p>
            <a:endParaRPr lang="en-US" smtClean="0"/>
          </a:p>
        </p:txBody>
      </p:sp>
      <p:pic>
        <p:nvPicPr>
          <p:cNvPr id="17411" name="Picture 2" descr="C:\Documents and Settings\sdisepio\Local Settings\Temporary Internet Files\Content.IE5\P1GLBAMU\MCj04381310000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3124200"/>
            <a:ext cx="1908175" cy="178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2" name="Picture 3" descr="C:\Documents and Settings\sdisepio\Local Settings\Temporary Internet Files\Content.IE5\P1GLBAMU\MCj04381310000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3124200"/>
            <a:ext cx="1908175" cy="178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¡Pratiquemos!</a:t>
            </a:r>
          </a:p>
        </p:txBody>
      </p:sp>
      <p:sp>
        <p:nvSpPr>
          <p:cNvPr id="18435" name="Rectangle 3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mtClean="0"/>
              <a:t>Hacer</a:t>
            </a:r>
          </a:p>
          <a:p>
            <a:r>
              <a:rPr lang="en-US" smtClean="0"/>
              <a:t>Bailar</a:t>
            </a:r>
          </a:p>
          <a:p>
            <a:r>
              <a:rPr lang="en-US" smtClean="0"/>
              <a:t>Jugar</a:t>
            </a:r>
          </a:p>
          <a:p>
            <a:r>
              <a:rPr lang="en-US" smtClean="0"/>
              <a:t>Ser</a:t>
            </a:r>
          </a:p>
          <a:p>
            <a:r>
              <a:rPr lang="en-US" smtClean="0"/>
              <a:t>Comer</a:t>
            </a:r>
          </a:p>
          <a:p>
            <a:endParaRPr lang="en-US" smtClean="0"/>
          </a:p>
          <a:p>
            <a:r>
              <a:rPr lang="en-US" smtClean="0"/>
              <a:t>No mostrar</a:t>
            </a:r>
          </a:p>
          <a:p>
            <a:r>
              <a:rPr lang="en-US" smtClean="0"/>
              <a:t>No participar</a:t>
            </a:r>
          </a:p>
          <a:p>
            <a:pPr>
              <a:buFont typeface="Arial" charset="0"/>
              <a:buNone/>
            </a:pPr>
            <a:endParaRPr lang="en-US" smtClean="0"/>
          </a:p>
        </p:txBody>
      </p:sp>
      <p:sp>
        <p:nvSpPr>
          <p:cNvPr id="18436" name="Rectangle 4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smtClean="0"/>
          </a:p>
          <a:p>
            <a:endParaRPr lang="en-US" smtClean="0"/>
          </a:p>
          <a:p>
            <a:r>
              <a:rPr lang="en-US" smtClean="0"/>
              <a:t>Ponerse</a:t>
            </a:r>
          </a:p>
          <a:p>
            <a:r>
              <a:rPr lang="en-US" smtClean="0"/>
              <a:t>Cepillarse</a:t>
            </a:r>
          </a:p>
          <a:p>
            <a:r>
              <a:rPr lang="en-US" smtClean="0"/>
              <a:t>No ducharse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244</TotalTime>
  <Words>310</Words>
  <Application>Microsoft Office PowerPoint</Application>
  <PresentationFormat>On-screen Show (4:3)</PresentationFormat>
  <Paragraphs>59</Paragraphs>
  <Slides>9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Mandatos con nosotros</vt:lpstr>
      <vt:lpstr>Think of the rules of forming the subjunctive in the nosotros form</vt:lpstr>
      <vt:lpstr>Irregularities to remember</vt:lpstr>
      <vt:lpstr>irregulares</vt:lpstr>
      <vt:lpstr>irregulares</vt:lpstr>
      <vt:lpstr>¡Excepción Excepción!</vt:lpstr>
      <vt:lpstr>Pronouns</vt:lpstr>
      <vt:lpstr>OJO ~ Reflexive pronouns</vt:lpstr>
      <vt:lpstr>¡Pratiquemos!</vt:lpstr>
    </vt:vector>
  </TitlesOfParts>
  <Company>Littleton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Mandatos con nosotros</dc:title>
  <dc:creator>itsuser</dc:creator>
  <cp:lastModifiedBy>Windows User</cp:lastModifiedBy>
  <cp:revision>20</cp:revision>
  <dcterms:created xsi:type="dcterms:W3CDTF">2009-02-06T13:54:57Z</dcterms:created>
  <dcterms:modified xsi:type="dcterms:W3CDTF">2013-12-04T14:12:54Z</dcterms:modified>
</cp:coreProperties>
</file>